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7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452A-B9F4-4123-A740-4CE4FB3AFDAA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F14C-8070-4231-A2D4-D94E8D97E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452A-B9F4-4123-A740-4CE4FB3AFDAA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F14C-8070-4231-A2D4-D94E8D97E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452A-B9F4-4123-A740-4CE4FB3AFDAA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F14C-8070-4231-A2D4-D94E8D97E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452A-B9F4-4123-A740-4CE4FB3AFDAA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F14C-8070-4231-A2D4-D94E8D97E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452A-B9F4-4123-A740-4CE4FB3AFDAA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F14C-8070-4231-A2D4-D94E8D97E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452A-B9F4-4123-A740-4CE4FB3AFDAA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F14C-8070-4231-A2D4-D94E8D97E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452A-B9F4-4123-A740-4CE4FB3AFDAA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F14C-8070-4231-A2D4-D94E8D97E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452A-B9F4-4123-A740-4CE4FB3AFDAA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F14C-8070-4231-A2D4-D94E8D97E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452A-B9F4-4123-A740-4CE4FB3AFDAA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F14C-8070-4231-A2D4-D94E8D97E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452A-B9F4-4123-A740-4CE4FB3AFDAA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F14C-8070-4231-A2D4-D94E8D97E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452A-B9F4-4123-A740-4CE4FB3AFDAA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F14C-8070-4231-A2D4-D94E8D97E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D452A-B9F4-4123-A740-4CE4FB3AFDAA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8F14C-8070-4231-A2D4-D94E8D97E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870316"/>
            <a:ext cx="5760640" cy="499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   </a:t>
            </a:r>
            <a:r>
              <a:rPr lang="ru-RU" b="1" dirty="0" smtClean="0">
                <a:solidFill>
                  <a:srgbClr val="008000"/>
                </a:solidFill>
              </a:rPr>
              <a:t>Что за лошадь, вся в полоску,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   На дороге загорает?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   Люди едут и  идут,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   А она – не убегает. 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Загадки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645024"/>
            <a:ext cx="4056112" cy="304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   </a:t>
            </a:r>
            <a:r>
              <a:rPr lang="ru-RU" b="1" dirty="0" smtClean="0">
                <a:solidFill>
                  <a:srgbClr val="008000"/>
                </a:solidFill>
              </a:rPr>
              <a:t>Железные звери 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   Рычат и гудят.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   Глаза, как у кошек,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   Ночами - горят. 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Загадки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0706" y="3702332"/>
            <a:ext cx="3623117" cy="282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</a:rPr>
              <a:t>        Его работа – пять колёс,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    Другого не дано: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    Под ним четыре колеса,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    В руках – ещё одно.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Загадки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662602"/>
            <a:ext cx="4392488" cy="292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    </a:t>
            </a:r>
            <a:r>
              <a:rPr lang="ru-RU" b="1" dirty="0" smtClean="0">
                <a:solidFill>
                  <a:srgbClr val="008000"/>
                </a:solidFill>
              </a:rPr>
              <a:t>Полосатая указка,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    Словно палочка из сказки. 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Загадки</a:t>
            </a:r>
          </a:p>
        </p:txBody>
      </p:sp>
      <p:pic>
        <p:nvPicPr>
          <p:cNvPr id="26626" name="Picture 2" descr="C:\Users\Администратор\Desktop\1277323505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798344"/>
            <a:ext cx="4812928" cy="387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5724128" cy="348498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</a:rPr>
              <a:t>    Заходи смелей в трамвай –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и билетик получай,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и в метро, и в самолете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ты – в особенном почете,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можешь весь объехать мир,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ведь теперь ты – …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Загадки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41956"/>
            <a:ext cx="3528392" cy="264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8000"/>
                </a:solidFill>
              </a:rPr>
              <a:t>Кто пешком всегда идет?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Догадались? …Пешеход!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Загадки</a:t>
            </a:r>
          </a:p>
        </p:txBody>
      </p:sp>
      <p:pic>
        <p:nvPicPr>
          <p:cNvPr id="28674" name="Picture 2" descr="C:\Users\Администратор\Desktop\10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96952"/>
            <a:ext cx="5286549" cy="3561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008000"/>
                </a:solidFill>
              </a:rPr>
              <a:t>Этот конь не ест овса,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Вместо ног - два колеса.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Загадки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924944"/>
            <a:ext cx="4751809" cy="364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РЕБУСЫ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60848"/>
            <a:ext cx="5863320" cy="234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31840" y="4869160"/>
            <a:ext cx="25416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8000"/>
                </a:solidFill>
              </a:rPr>
              <a:t>МЕТРО</a:t>
            </a:r>
            <a:endParaRPr lang="ru-RU" sz="60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04864"/>
            <a:ext cx="576064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РЕБУСЫ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4869160"/>
            <a:ext cx="23003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8000"/>
                </a:solidFill>
              </a:rPr>
              <a:t>ТАКСИ</a:t>
            </a:r>
            <a:endParaRPr lang="ru-RU" sz="60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6264696" cy="250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РЕБУСЫ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4869160"/>
            <a:ext cx="31795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8000"/>
                </a:solidFill>
              </a:rPr>
              <a:t>АВТОБУС</a:t>
            </a:r>
            <a:endParaRPr lang="ru-RU" sz="60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</a:rPr>
              <a:t>Как появились правила дорожного движения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8000"/>
                </a:solidFill>
              </a:rPr>
              <a:t>                                                     Давным-давно </a:t>
            </a:r>
            <a:r>
              <a:rPr lang="ru-RU" b="1" dirty="0">
                <a:solidFill>
                  <a:srgbClr val="008000"/>
                </a:solidFill>
              </a:rPr>
              <a:t>когда </a:t>
            </a:r>
            <a:r>
              <a:rPr lang="ru-RU" b="1" dirty="0" smtClean="0">
                <a:solidFill>
                  <a:srgbClr val="008000"/>
                </a:solidFill>
              </a:rPr>
              <a:t>машин ещё не</a:t>
            </a:r>
          </a:p>
          <a:p>
            <a:pPr algn="just">
              <a:buNone/>
            </a:pPr>
            <a:r>
              <a:rPr lang="ru-RU" b="1" dirty="0">
                <a:solidFill>
                  <a:srgbClr val="008000"/>
                </a:solidFill>
              </a:rPr>
              <a:t> </a:t>
            </a:r>
            <a:r>
              <a:rPr lang="ru-RU" b="1" dirty="0" smtClean="0">
                <a:solidFill>
                  <a:srgbClr val="008000"/>
                </a:solidFill>
              </a:rPr>
              <a:t>                                                    было, люди передвигались </a:t>
            </a:r>
            <a:r>
              <a:rPr lang="ru-RU" b="1" dirty="0">
                <a:solidFill>
                  <a:srgbClr val="008000"/>
                </a:solidFill>
              </a:rPr>
              <a:t>по </a:t>
            </a:r>
            <a:r>
              <a:rPr lang="ru-RU" b="1" dirty="0" smtClean="0">
                <a:solidFill>
                  <a:srgbClr val="008000"/>
                </a:solidFill>
              </a:rPr>
              <a:t>            </a:t>
            </a:r>
          </a:p>
          <a:p>
            <a:pPr algn="just">
              <a:buNone/>
            </a:pPr>
            <a:r>
              <a:rPr lang="ru-RU" b="1" dirty="0">
                <a:solidFill>
                  <a:srgbClr val="008000"/>
                </a:solidFill>
              </a:rPr>
              <a:t> </a:t>
            </a:r>
            <a:r>
              <a:rPr lang="ru-RU" b="1" dirty="0" smtClean="0">
                <a:solidFill>
                  <a:srgbClr val="008000"/>
                </a:solidFill>
              </a:rPr>
              <a:t>                                                    дорогам пешком</a:t>
            </a:r>
            <a:r>
              <a:rPr lang="ru-RU" b="1" dirty="0">
                <a:solidFill>
                  <a:srgbClr val="008000"/>
                </a:solidFill>
              </a:rPr>
              <a:t>, верхом на </a:t>
            </a:r>
            <a:r>
              <a:rPr lang="ru-RU" b="1" dirty="0" smtClean="0">
                <a:solidFill>
                  <a:srgbClr val="008000"/>
                </a:solidFill>
              </a:rPr>
              <a:t>лошади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8000"/>
                </a:solidFill>
              </a:rPr>
              <a:t>                                                     или </a:t>
            </a:r>
            <a:r>
              <a:rPr lang="ru-RU" b="1" dirty="0">
                <a:solidFill>
                  <a:srgbClr val="008000"/>
                </a:solidFill>
              </a:rPr>
              <a:t>в </a:t>
            </a:r>
            <a:r>
              <a:rPr lang="ru-RU" b="1" dirty="0" smtClean="0">
                <a:solidFill>
                  <a:srgbClr val="008000"/>
                </a:solidFill>
              </a:rPr>
              <a:t> повозке</a:t>
            </a:r>
            <a:r>
              <a:rPr lang="ru-RU" b="1" dirty="0">
                <a:solidFill>
                  <a:srgbClr val="008000"/>
                </a:solidFill>
              </a:rPr>
              <a:t>. В те </a:t>
            </a:r>
            <a:r>
              <a:rPr lang="ru-RU" b="1" dirty="0" smtClean="0">
                <a:solidFill>
                  <a:srgbClr val="008000"/>
                </a:solidFill>
              </a:rPr>
              <a:t>давние времена </a:t>
            </a:r>
            <a:r>
              <a:rPr lang="ru-RU" b="1" dirty="0">
                <a:solidFill>
                  <a:srgbClr val="008000"/>
                </a:solidFill>
              </a:rPr>
              <a:t>и </a:t>
            </a:r>
            <a:endParaRPr lang="ru-RU" b="1" dirty="0" smtClean="0">
              <a:solidFill>
                <a:srgbClr val="008000"/>
              </a:solidFill>
            </a:endParaRPr>
          </a:p>
          <a:p>
            <a:pPr algn="just">
              <a:buNone/>
            </a:pPr>
            <a:r>
              <a:rPr lang="ru-RU" b="1" dirty="0">
                <a:solidFill>
                  <a:srgbClr val="008000"/>
                </a:solidFill>
              </a:rPr>
              <a:t> </a:t>
            </a:r>
            <a:r>
              <a:rPr lang="ru-RU" b="1" dirty="0" smtClean="0">
                <a:solidFill>
                  <a:srgbClr val="008000"/>
                </a:solidFill>
              </a:rPr>
              <a:t>                                                    правил дорожного движения </a:t>
            </a:r>
            <a:r>
              <a:rPr lang="ru-RU" b="1" dirty="0">
                <a:solidFill>
                  <a:srgbClr val="008000"/>
                </a:solidFill>
              </a:rPr>
              <a:t>то не </a:t>
            </a:r>
            <a:r>
              <a:rPr lang="ru-RU" b="1" dirty="0" smtClean="0">
                <a:solidFill>
                  <a:srgbClr val="008000"/>
                </a:solidFill>
              </a:rPr>
              <a:t> </a:t>
            </a:r>
          </a:p>
          <a:p>
            <a:pPr algn="just">
              <a:buNone/>
            </a:pPr>
            <a:r>
              <a:rPr lang="ru-RU" b="1" dirty="0">
                <a:solidFill>
                  <a:srgbClr val="008000"/>
                </a:solidFill>
              </a:rPr>
              <a:t> </a:t>
            </a:r>
            <a:r>
              <a:rPr lang="ru-RU" b="1" dirty="0" smtClean="0">
                <a:solidFill>
                  <a:srgbClr val="008000"/>
                </a:solidFill>
              </a:rPr>
              <a:t>                                                    было</a:t>
            </a:r>
            <a:r>
              <a:rPr lang="ru-RU" b="1" dirty="0">
                <a:solidFill>
                  <a:srgbClr val="008000"/>
                </a:solidFill>
              </a:rPr>
              <a:t>. Люди ходили и </a:t>
            </a:r>
            <a:r>
              <a:rPr lang="ru-RU" b="1" dirty="0" smtClean="0">
                <a:solidFill>
                  <a:srgbClr val="008000"/>
                </a:solidFill>
              </a:rPr>
              <a:t> ездили </a:t>
            </a:r>
            <a:r>
              <a:rPr lang="ru-RU" b="1" dirty="0">
                <a:solidFill>
                  <a:srgbClr val="008000"/>
                </a:solidFill>
              </a:rPr>
              <a:t>на </a:t>
            </a:r>
            <a:r>
              <a:rPr lang="ru-RU" b="1" dirty="0" smtClean="0">
                <a:solidFill>
                  <a:srgbClr val="008000"/>
                </a:solidFill>
              </a:rPr>
              <a:t> </a:t>
            </a:r>
          </a:p>
          <a:p>
            <a:pPr algn="just">
              <a:buNone/>
            </a:pPr>
            <a:r>
              <a:rPr lang="ru-RU" b="1" dirty="0">
                <a:solidFill>
                  <a:srgbClr val="008000"/>
                </a:solidFill>
              </a:rPr>
              <a:t> </a:t>
            </a:r>
            <a:r>
              <a:rPr lang="ru-RU" b="1" dirty="0" smtClean="0">
                <a:solidFill>
                  <a:srgbClr val="008000"/>
                </a:solidFill>
              </a:rPr>
              <a:t>                                                    лошадях</a:t>
            </a:r>
            <a:r>
              <a:rPr lang="ru-RU" b="1" dirty="0">
                <a:solidFill>
                  <a:srgbClr val="008000"/>
                </a:solidFill>
              </a:rPr>
              <a:t>, кто как хотел, и </a:t>
            </a:r>
            <a:r>
              <a:rPr lang="ru-RU" b="1" dirty="0" smtClean="0">
                <a:solidFill>
                  <a:srgbClr val="008000"/>
                </a:solidFill>
              </a:rPr>
              <a:t>часто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8000"/>
                </a:solidFill>
              </a:rPr>
              <a:t>Происходили столкновения </a:t>
            </a:r>
            <a:r>
              <a:rPr lang="ru-RU" b="1" dirty="0">
                <a:solidFill>
                  <a:srgbClr val="008000"/>
                </a:solidFill>
              </a:rPr>
              <a:t>как людей с лошадьми, так и </a:t>
            </a:r>
            <a:endParaRPr lang="ru-RU" b="1" dirty="0" smtClean="0">
              <a:solidFill>
                <a:srgbClr val="008000"/>
              </a:solidFill>
            </a:endParaRPr>
          </a:p>
          <a:p>
            <a:pPr algn="just">
              <a:buNone/>
            </a:pPr>
            <a:r>
              <a:rPr lang="ru-RU" b="1" dirty="0" smtClean="0">
                <a:solidFill>
                  <a:srgbClr val="008000"/>
                </a:solidFill>
              </a:rPr>
              <a:t>Лошадей между </a:t>
            </a:r>
            <a:r>
              <a:rPr lang="ru-RU" b="1" dirty="0">
                <a:solidFill>
                  <a:srgbClr val="008000"/>
                </a:solidFill>
              </a:rPr>
              <a:t>собой. Также проблемой </a:t>
            </a:r>
            <a:r>
              <a:rPr lang="ru-RU" b="1" dirty="0" smtClean="0">
                <a:solidFill>
                  <a:srgbClr val="008000"/>
                </a:solidFill>
              </a:rPr>
              <a:t>было </a:t>
            </a:r>
            <a:r>
              <a:rPr lang="ru-RU" b="1" dirty="0">
                <a:solidFill>
                  <a:srgbClr val="008000"/>
                </a:solidFill>
              </a:rPr>
              <a:t>то, что </a:t>
            </a:r>
            <a:r>
              <a:rPr lang="ru-RU" b="1" dirty="0" smtClean="0">
                <a:solidFill>
                  <a:srgbClr val="008000"/>
                </a:solidFill>
              </a:rPr>
              <a:t>улицы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8000"/>
                </a:solidFill>
              </a:rPr>
              <a:t>городов </a:t>
            </a:r>
            <a:r>
              <a:rPr lang="ru-RU" b="1" dirty="0">
                <a:solidFill>
                  <a:srgbClr val="008000"/>
                </a:solidFill>
              </a:rPr>
              <a:t>были не предназначены для </a:t>
            </a:r>
            <a:r>
              <a:rPr lang="ru-RU" b="1" dirty="0" smtClean="0">
                <a:solidFill>
                  <a:srgbClr val="008000"/>
                </a:solidFill>
              </a:rPr>
              <a:t>интенсивного движения </a:t>
            </a:r>
            <a:r>
              <a:rPr lang="ru-RU" b="1" dirty="0">
                <a:solidFill>
                  <a:srgbClr val="008000"/>
                </a:solidFill>
              </a:rPr>
              <a:t>и </a:t>
            </a:r>
            <a:endParaRPr lang="ru-RU" b="1" dirty="0" smtClean="0">
              <a:solidFill>
                <a:srgbClr val="008000"/>
              </a:solidFill>
            </a:endParaRPr>
          </a:p>
          <a:p>
            <a:pPr algn="just">
              <a:buNone/>
            </a:pPr>
            <a:r>
              <a:rPr lang="ru-RU" b="1" dirty="0" smtClean="0">
                <a:solidFill>
                  <a:srgbClr val="008000"/>
                </a:solidFill>
              </a:rPr>
              <a:t>были </a:t>
            </a:r>
            <a:r>
              <a:rPr lang="ru-RU" b="1" dirty="0">
                <a:solidFill>
                  <a:srgbClr val="008000"/>
                </a:solidFill>
              </a:rPr>
              <a:t>очень узкими.</a:t>
            </a:r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25898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8840"/>
            <a:ext cx="5976318" cy="239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РЕБУСЫ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4869160"/>
            <a:ext cx="32476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8000"/>
                </a:solidFill>
              </a:rPr>
              <a:t>ПЕРЕХОД</a:t>
            </a:r>
            <a:endParaRPr lang="ru-RU" sz="60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Администратор\Desktop\24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556792"/>
            <a:ext cx="2880320" cy="3761358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РЕБУСЫ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5373216"/>
            <a:ext cx="19399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8000"/>
                </a:solidFill>
              </a:rPr>
              <a:t>ЗНАК</a:t>
            </a:r>
            <a:endParaRPr lang="ru-RU" sz="60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246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32856"/>
            <a:ext cx="5437482" cy="222936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РЕБУСЫ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4653136"/>
            <a:ext cx="47522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8000"/>
                </a:solidFill>
              </a:rPr>
              <a:t>ПЕРЕКРЁСТОК</a:t>
            </a:r>
            <a:endParaRPr lang="ru-RU" sz="60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246 - копия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60848"/>
            <a:ext cx="6161282" cy="2264271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РЕБУСЫ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4797152"/>
            <a:ext cx="42457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8000"/>
                </a:solidFill>
              </a:rPr>
              <a:t>ОСТАНОВКА</a:t>
            </a:r>
            <a:endParaRPr lang="ru-RU" sz="60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Desktop\246 - копия (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88840"/>
            <a:ext cx="6059403" cy="2287425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РЕБУСЫ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4725144"/>
            <a:ext cx="4002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8000"/>
                </a:solidFill>
              </a:rPr>
              <a:t>МОСТОВАЯ</a:t>
            </a:r>
            <a:endParaRPr lang="ru-RU" sz="60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Desktop\246 - копия (4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060848"/>
            <a:ext cx="4540908" cy="2393181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РЕБУСЫ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4797152"/>
            <a:ext cx="25799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8000"/>
                </a:solidFill>
              </a:rPr>
              <a:t>ШОССЕ</a:t>
            </a:r>
            <a:endParaRPr lang="ru-RU" sz="60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истратор\Desktop\246 - копия (5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16832"/>
            <a:ext cx="5462678" cy="2718867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РЕБУСЫ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4869160"/>
            <a:ext cx="35297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smtClean="0">
                <a:solidFill>
                  <a:srgbClr val="008000"/>
                </a:solidFill>
              </a:rPr>
              <a:t>ПЕШЕХОД</a:t>
            </a:r>
            <a:endParaRPr lang="ru-RU" sz="60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25144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Молодцы!</a:t>
            </a:r>
            <a:endParaRPr lang="ru-RU" sz="8800" b="1" dirty="0">
              <a:solidFill>
                <a:srgbClr val="FF0000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764704"/>
            <a:ext cx="4026909" cy="348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772816"/>
            <a:ext cx="31242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появились правила дорожного движения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539552" y="1187461"/>
            <a:ext cx="439248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Многие историки считают, что основателем правил дорожного движения является Юлий Цезарь. Он был императором Римской Империи. Во времена своего правления он старался упорядочить и упростить движения на улицах Рима. Правила эти были введены около 2000 лет назад.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1"/>
            <a:ext cx="7848872" cy="259228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400" b="1" dirty="0" smtClean="0">
                <a:solidFill>
                  <a:srgbClr val="008000"/>
                </a:solidFill>
              </a:rPr>
              <a:t>В </a:t>
            </a:r>
            <a:r>
              <a:rPr lang="ru-RU" sz="2400" b="1" dirty="0">
                <a:solidFill>
                  <a:srgbClr val="008000"/>
                </a:solidFill>
              </a:rPr>
              <a:t>России первые правила </a:t>
            </a:r>
            <a:r>
              <a:rPr lang="ru-RU" sz="2400" b="1" dirty="0" smtClean="0">
                <a:solidFill>
                  <a:srgbClr val="008000"/>
                </a:solidFill>
              </a:rPr>
              <a:t>дорожного движения </a:t>
            </a:r>
            <a:r>
              <a:rPr lang="ru-RU" sz="2400" b="1" dirty="0">
                <a:solidFill>
                  <a:srgbClr val="008000"/>
                </a:solidFill>
              </a:rPr>
              <a:t>устанавливались согласно царским указам. Первые упоминания таких указов относятся к 17 веку. Правила тех времен состояли из нескольких строк и говорили как вести себя на дорогах.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появились правила дорожного движения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284984"/>
            <a:ext cx="453506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>
                <a:solidFill>
                  <a:srgbClr val="008000"/>
                </a:solidFill>
              </a:rPr>
              <a:t>      После </a:t>
            </a:r>
            <a:r>
              <a:rPr lang="ru-RU" sz="2000" b="1" dirty="0">
                <a:solidFill>
                  <a:srgbClr val="008000"/>
                </a:solidFill>
              </a:rPr>
              <a:t>появления первых самодвижущихся повозок, примерно в 18 веке, и для них были установлены правила. Проблема состояла в том, что такие автомобили были очень медленными и поэтому правила, например в Англии, предписывали впереди самодвижущейся повозки идти человеку с красными флажками и предупреждать пешеходов об опасности попасть под колеса.</a:t>
            </a:r>
          </a:p>
          <a:p>
            <a:endParaRPr lang="ru-R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645024"/>
            <a:ext cx="4485878" cy="293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9552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появились правила дорожного движения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rgbClr val="008000"/>
                </a:solidFill>
              </a:rPr>
              <a:t>     Со </a:t>
            </a:r>
            <a:r>
              <a:rPr lang="ru-RU" sz="2400" b="1" dirty="0">
                <a:solidFill>
                  <a:srgbClr val="008000"/>
                </a:solidFill>
              </a:rPr>
              <a:t>времен массового введения правил в каждой стране были свои предписания и нормы для движения по дорогам, что было большой проблемой для путешественников. На международной конференции в 1909 году было принято решение о международном стандарте правил. Также на этой конференции были введены первые дорожные знаки в истории.</a:t>
            </a:r>
          </a:p>
          <a:p>
            <a:endParaRPr lang="ru-RU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365104"/>
            <a:ext cx="2808312" cy="224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9552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появились правила дорожного движения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Загадки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</a:rPr>
              <a:t>Близко – широка,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</a:rPr>
              <a:t>издалека – узка. 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212976"/>
            <a:ext cx="45910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</a:rPr>
              <a:t>     Три разноцветных круга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  Мигают друг за другом.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  Светятся, мигают –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  Людям помогают.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789040"/>
            <a:ext cx="2355583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Загадки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  </a:t>
            </a:r>
            <a:r>
              <a:rPr lang="ru-RU" b="1" dirty="0" smtClean="0">
                <a:solidFill>
                  <a:srgbClr val="008000"/>
                </a:solidFill>
              </a:rPr>
              <a:t>Там, где сложный перекресток,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   Он – машин руководитель.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   Там, где он, легко и просто,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   Он для всех – путеводитель.   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   Кто это? 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Загадки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077072"/>
            <a:ext cx="2000821" cy="266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388</Words>
  <Application>Microsoft Office PowerPoint</Application>
  <PresentationFormat>Экран (4:3)</PresentationFormat>
  <Paragraphs>62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Как появились правила дорожного движения</vt:lpstr>
      <vt:lpstr>Слайд 3</vt:lpstr>
      <vt:lpstr>Слайд 4</vt:lpstr>
      <vt:lpstr>Слайд 5</vt:lpstr>
      <vt:lpstr>Слайд 6</vt:lpstr>
      <vt:lpstr>Загадки</vt:lpstr>
      <vt:lpstr>Загадки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РЕБУСЫ</vt:lpstr>
      <vt:lpstr>РЕБУСЫ</vt:lpstr>
      <vt:lpstr>РЕБУСЫ</vt:lpstr>
      <vt:lpstr>РЕБУСЫ</vt:lpstr>
      <vt:lpstr>РЕБУСЫ</vt:lpstr>
      <vt:lpstr>Слайд 22</vt:lpstr>
      <vt:lpstr>РЕБУСЫ</vt:lpstr>
      <vt:lpstr>РЕБУСЫ</vt:lpstr>
      <vt:lpstr>РЕБУСЫ</vt:lpstr>
      <vt:lpstr>РЕБУСЫ</vt:lpstr>
      <vt:lpstr>Молодцы!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DNA7 X86</cp:lastModifiedBy>
  <cp:revision>11</cp:revision>
  <dcterms:created xsi:type="dcterms:W3CDTF">2011-09-15T12:46:34Z</dcterms:created>
  <dcterms:modified xsi:type="dcterms:W3CDTF">2011-09-15T14:34:36Z</dcterms:modified>
</cp:coreProperties>
</file>