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70" r:id="rId4"/>
    <p:sldId id="271" r:id="rId5"/>
    <p:sldId id="272" r:id="rId6"/>
  </p:sldIdLst>
  <p:sldSz cx="12192000" cy="6858000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рий Козырев" initials="ЮК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84CF"/>
    <a:srgbClr val="219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howGuides="1">
      <p:cViewPr varScale="1">
        <p:scale>
          <a:sx n="66" d="100"/>
          <a:sy n="66" d="100"/>
        </p:scale>
        <p:origin x="-576" y="-60"/>
      </p:cViewPr>
      <p:guideLst>
        <p:guide orient="horz" pos="213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074D7-5B29-4AD7-8A96-14B6155711CD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4FFE0-3ED8-405B-B3E0-130CC63DC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55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BC3AFA-8B86-4293-B902-9021326BE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6C4383A-71FB-4918-AAD8-8C2DB747D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71A8163-8720-4BB4-BF1C-E4094FFB6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D9B074B-F4A6-4B01-9774-6E7CB822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ABF54E4-0E75-4D82-AC2E-C029F661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7CFC1E0-04B4-4DF4-880F-E699422B9A4B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A8F3379-E67C-4B72-84CA-BF535167ECA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007CF127-4088-463B-9FF9-7846F45FB650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C820479F-3D54-4A8D-B7C0-FD8BAB64BB3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="" xmlns:a16="http://schemas.microsoft.com/office/drawing/2014/main" id="{B582E1CD-4706-48AF-9A34-9F54D5177C5D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71A15713-6F86-4436-A01D-BCBAAEEBBD1B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E3F0F0A3-967A-4525-9622-587DF8FB0754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="" xmlns:a16="http://schemas.microsoft.com/office/drawing/2014/main" id="{FD653D20-87A3-4A65-9DB0-1DE7E7DD3858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38793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30A772-F936-4A06-8F25-474334A9F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F017A4C-35A7-4E9B-A6D4-F84E1810A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F70B6F8-7585-47D6-A0AE-AA4D8A471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CC19E8B-3206-4DDD-B292-617841A6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926FDD4-78D2-459E-A8C4-ED0BEF9E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2599A41-4DCD-4AD1-A58D-6F4DEBD7D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78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9A023C-3718-4D92-9AF3-0C13EDC3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5691B40-21F7-4CDF-8D77-78395A41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5472072-9261-4DD4-B006-3FA4DDAFB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4CB5001-4BDD-47F0-8C08-E7F8539C5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88D7B85-098B-47AA-AE26-961B328EE1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5995E15-1A87-43F0-9983-D156DB3AE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9B7BFA66-E95E-4B3D-A368-5C8A5AEE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A85B3603-98D2-47C5-9FA9-5A016E352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549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0DAC91-0EC4-45B7-B41F-0A3CB7853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01D47AB-3BD7-424A-A796-BB161CF5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4D49663-BD51-4BB2-8E02-1DE4689BB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BBBE390-0444-49BE-804C-F8F7BDCB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729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6C29B13-3E5C-46F0-A823-F33D540F3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770CC80-50D2-4524-8F9A-5648C9334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48D228C-244E-41C2-9475-A3F7620E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034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39BFFF-7D4B-46A7-AA40-C6E376C0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096F27A-7FC7-40C8-BD87-50F549F5D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9E14689-0759-4941-B4AE-6FC39ECFF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C875869-43D1-4EA2-A0AB-2E5E194A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FE07204-E155-4664-A93C-2CFD4C717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63BA261-09B2-4B55-BAD1-FBB8B35D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539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ACDD31-F738-4BBC-8197-60F2B6F85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42B7746-6DE4-4A58-BDA0-BD2B3AC1C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437B5AC-39D7-4EEF-80FB-F10FC0533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AA86078-E0BB-4EAF-BE97-AFE34FB78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EC9C38B-3ED7-4C08-8B53-64AABBFFC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E460EB6-84B5-4D9D-9421-77AA717C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8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1CA08B-21C5-48B3-BBD4-516F89769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1DC6044-086D-4123-9A52-7023A8CAA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31F93CA-E619-4D30-84C4-F0EE705C3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F3E8E11-418A-45BD-BE48-9A018E597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5C7D2DA-5EFC-422F-93C7-B6A5C1FCD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71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87425A3-DB50-4B33-ACEE-6BCFD722B7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CDA87A4-01C8-4083-8921-F46C3CBB9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F22CEBC-8441-45EE-84F1-77262CBE1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EB80D2-964F-4ED7-B22B-00C198AF7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9FDA51E-F499-4E15-A6C9-3D4C7ACF3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32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BC3AFA-8B86-4293-B902-9021326BE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1000" y="774000"/>
            <a:ext cx="7515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6C4383A-71FB-4918-AAD8-8C2DB747D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1000" y="3253675"/>
            <a:ext cx="7515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161DC3A-B5EC-4569-A878-59E0E341E8D4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F84E6EDC-8F7C-401B-A727-8F55A5763A7B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D897D550-7C44-4D29-A125-A534610B3308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B4370B82-17EE-4AB1-B4F1-D75CFA4BEB82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="" xmlns:a16="http://schemas.microsoft.com/office/drawing/2014/main" id="{129D3A90-247A-4CD1-9840-86AF448F7477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7D6CBDAA-8C3E-408C-B9CD-B7012953E0CC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0FAEDE28-86E6-4595-BBEE-95FF191E91D6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="" xmlns:a16="http://schemas.microsoft.com/office/drawing/2014/main" id="{E3901798-1904-46FF-A8F6-2582959F592D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69290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B09B1CA-EBC3-45ED-866C-A928D25B7DC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8176F4C-DDB5-47C0-9A2D-BC6D072E2A8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95C691DB-68BF-4C8D-A575-7EBB0EE0C76A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E9C69038-A7C2-46DA-995C-B089B30ADF2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="" xmlns:a16="http://schemas.microsoft.com/office/drawing/2014/main" id="{F3850B92-9E22-42B8-A39E-5BA489B0EB6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="" xmlns:a16="http://schemas.microsoft.com/office/drawing/2014/main" id="{7822E466-855B-4442-A397-FDD24D99F19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6658A08D-6070-41C7-B9C3-9579B8979EA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="" xmlns:a16="http://schemas.microsoft.com/office/drawing/2014/main" id="{F321DC82-A1D0-4D3B-B1CC-E6EF61B43CD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Заголовок 1">
            <a:extLst>
              <a:ext uri="{FF2B5EF4-FFF2-40B4-BE49-F238E27FC236}">
                <a16:creationId xmlns="" xmlns:a16="http://schemas.microsoft.com/office/drawing/2014/main" id="{2AF3CEDE-46AE-4D4F-93A9-CDDF28AD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Объект 2">
            <a:extLst>
              <a:ext uri="{FF2B5EF4-FFF2-40B4-BE49-F238E27FC236}">
                <a16:creationId xmlns="" xmlns:a16="http://schemas.microsoft.com/office/drawing/2014/main" id="{24E023CD-DED5-4691-A1DC-108A375C4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76919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B09B1CA-EBC3-45ED-866C-A928D25B7DC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8176F4C-DDB5-47C0-9A2D-BC6D072E2A8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95C691DB-68BF-4C8D-A575-7EBB0EE0C76A}"/>
              </a:ext>
            </a:extLst>
          </p:cNvPr>
          <p:cNvGrpSpPr/>
          <p:nvPr userDrawn="1"/>
        </p:nvGrpSpPr>
        <p:grpSpPr>
          <a:xfrm>
            <a:off x="4161000" y="15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E9C69038-A7C2-46DA-995C-B089B30ADF2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="" xmlns:a16="http://schemas.microsoft.com/office/drawing/2014/main" id="{F3850B92-9E22-42B8-A39E-5BA489B0EB6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="" xmlns:a16="http://schemas.microsoft.com/office/drawing/2014/main" id="{7822E466-855B-4442-A397-FDD24D99F19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6658A08D-6070-41C7-B9C3-9579B8979EA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="" xmlns:a16="http://schemas.microsoft.com/office/drawing/2014/main" id="{F321DC82-A1D0-4D3B-B1CC-E6EF61B43CD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A81D2C4-237B-4375-A124-443EEE9EFD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5638" y="0"/>
            <a:ext cx="5186362" cy="6846330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Заголовок 16">
            <a:extLst>
              <a:ext uri="{FF2B5EF4-FFF2-40B4-BE49-F238E27FC236}">
                <a16:creationId xmlns="" xmlns:a16="http://schemas.microsoft.com/office/drawing/2014/main" id="{C1DC7014-C657-46AE-BDA0-0F251088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1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="" xmlns:a16="http://schemas.microsoft.com/office/drawing/2014/main" id="{4889B129-E379-4BE5-B414-02CE978C23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2153964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3132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B09B1CA-EBC3-45ED-866C-A928D25B7DC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8176F4C-DDB5-47C0-9A2D-BC6D072E2A8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95C691DB-68BF-4C8D-A575-7EBB0EE0C76A}"/>
              </a:ext>
            </a:extLst>
          </p:cNvPr>
          <p:cNvGrpSpPr/>
          <p:nvPr userDrawn="1"/>
        </p:nvGrpSpPr>
        <p:grpSpPr>
          <a:xfrm>
            <a:off x="4161000" y="15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E9C69038-A7C2-46DA-995C-B089B30ADF2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="" xmlns:a16="http://schemas.microsoft.com/office/drawing/2014/main" id="{F3850B92-9E22-42B8-A39E-5BA489B0EB6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="" xmlns:a16="http://schemas.microsoft.com/office/drawing/2014/main" id="{7822E466-855B-4442-A397-FDD24D99F19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6658A08D-6070-41C7-B9C3-9579B8979EA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="" xmlns:a16="http://schemas.microsoft.com/office/drawing/2014/main" id="{F321DC82-A1D0-4D3B-B1CC-E6EF61B43CD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A81D2C4-237B-4375-A124-443EEE9EFD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5638" y="9000"/>
            <a:ext cx="5186362" cy="3330000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Заголовок 16">
            <a:extLst>
              <a:ext uri="{FF2B5EF4-FFF2-40B4-BE49-F238E27FC236}">
                <a16:creationId xmlns="" xmlns:a16="http://schemas.microsoft.com/office/drawing/2014/main" id="{C1DC7014-C657-46AE-BDA0-0F251088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1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="" xmlns:a16="http://schemas.microsoft.com/office/drawing/2014/main" id="{4889B129-E379-4BE5-B414-02CE978C23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2153964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Рисунок 2">
            <a:extLst>
              <a:ext uri="{FF2B5EF4-FFF2-40B4-BE49-F238E27FC236}">
                <a16:creationId xmlns="" xmlns:a16="http://schemas.microsoft.com/office/drawing/2014/main" id="{9FB325DF-4766-47F9-9CBB-0CD6BE9261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84638" y="3519000"/>
            <a:ext cx="5186362" cy="3330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480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A81D2C4-237B-4375-A124-443EEE9EFD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2250" y="2980500"/>
            <a:ext cx="2086538" cy="2468749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Заголовок 16">
            <a:extLst>
              <a:ext uri="{FF2B5EF4-FFF2-40B4-BE49-F238E27FC236}">
                <a16:creationId xmlns="" xmlns:a16="http://schemas.microsoft.com/office/drawing/2014/main" id="{C1DC7014-C657-46AE-BDA0-0F251088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6" y="234000"/>
            <a:ext cx="11236013" cy="1233499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="" xmlns:a16="http://schemas.microsoft.com/office/drawing/2014/main" id="{4889B129-E379-4BE5-B414-02CE978C23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1598653"/>
            <a:ext cx="11236012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Рисунок 2">
            <a:extLst>
              <a:ext uri="{FF2B5EF4-FFF2-40B4-BE49-F238E27FC236}">
                <a16:creationId xmlns="" xmlns:a16="http://schemas.microsoft.com/office/drawing/2014/main" id="{9FB325DF-4766-47F9-9CBB-0CD6BE9261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86737" y="2983650"/>
            <a:ext cx="2086539" cy="2466150"/>
          </a:xfrm>
        </p:spPr>
        <p:txBody>
          <a:bodyPr/>
          <a:lstStyle/>
          <a:p>
            <a:endParaRPr lang="ru-RU"/>
          </a:p>
        </p:txBody>
      </p:sp>
      <p:sp>
        <p:nvSpPr>
          <p:cNvPr id="18" name="Рисунок 2">
            <a:extLst>
              <a:ext uri="{FF2B5EF4-FFF2-40B4-BE49-F238E27FC236}">
                <a16:creationId xmlns="" xmlns:a16="http://schemas.microsoft.com/office/drawing/2014/main" id="{2E5AA54B-D26A-4FDD-8A32-11E46BA12C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11224" y="2979000"/>
            <a:ext cx="2086539" cy="246615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Рисунок 2">
            <a:extLst>
              <a:ext uri="{FF2B5EF4-FFF2-40B4-BE49-F238E27FC236}">
                <a16:creationId xmlns="" xmlns:a16="http://schemas.microsoft.com/office/drawing/2014/main" id="{68C4A39F-8F8F-4CC0-88E8-7EDD8086DC2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35711" y="2979000"/>
            <a:ext cx="2086539" cy="2466150"/>
          </a:xfrm>
        </p:spPr>
        <p:txBody>
          <a:bodyPr/>
          <a:lstStyle/>
          <a:p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DFE45483-3B73-4DC3-A78E-F49C4277EF3E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44A4B93-1154-4427-B0B0-93F9D2048A2B}"/>
              </a:ext>
            </a:extLst>
          </p:cNvPr>
          <p:cNvSpPr/>
          <p:nvPr userDrawn="1"/>
        </p:nvSpPr>
        <p:spPr>
          <a:xfrm>
            <a:off x="-3375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>
            <a:extLst>
              <a:ext uri="{FF2B5EF4-FFF2-40B4-BE49-F238E27FC236}">
                <a16:creationId xmlns="" xmlns:a16="http://schemas.microsoft.com/office/drawing/2014/main" id="{F7250F2F-6A76-4381-A16F-6B918D1A847E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="" xmlns:a16="http://schemas.microsoft.com/office/drawing/2014/main" id="{C0F37CB5-26B5-4698-BC4B-E07005B713BE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Блок-схема: объединение 25">
              <a:extLst>
                <a:ext uri="{FF2B5EF4-FFF2-40B4-BE49-F238E27FC236}">
                  <a16:creationId xmlns="" xmlns:a16="http://schemas.microsoft.com/office/drawing/2014/main" id="{42E112E2-B4E8-40B3-BED9-D47D5A5CD45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="" xmlns:a16="http://schemas.microsoft.com/office/drawing/2014/main" id="{409C83AA-7C31-4F01-99A3-B9D941353FE4}"/>
              </a:ext>
            </a:extLst>
          </p:cNvPr>
          <p:cNvGrpSpPr/>
          <p:nvPr userDrawn="1"/>
        </p:nvGrpSpPr>
        <p:grpSpPr>
          <a:xfrm>
            <a:off x="-69000" y="6583500"/>
            <a:ext cx="2844750" cy="274500"/>
            <a:chOff x="-35250" y="6583500"/>
            <a:chExt cx="2844750" cy="274500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="" xmlns:a16="http://schemas.microsoft.com/office/drawing/2014/main" id="{31F3CD7D-983F-4060-8337-A23954D6CDF4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Блок-схема: объединение 28">
              <a:extLst>
                <a:ext uri="{FF2B5EF4-FFF2-40B4-BE49-F238E27FC236}">
                  <a16:creationId xmlns="" xmlns:a16="http://schemas.microsoft.com/office/drawing/2014/main" id="{AF2D8482-AB5B-4496-9ED4-C69853A1DFEF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Текст 18">
            <a:extLst>
              <a:ext uri="{FF2B5EF4-FFF2-40B4-BE49-F238E27FC236}">
                <a16:creationId xmlns="" xmlns:a16="http://schemas.microsoft.com/office/drawing/2014/main" id="{E72E958C-C475-41B5-937E-46FEA0275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2250" y="558639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2" name="Текст 18">
            <a:extLst>
              <a:ext uri="{FF2B5EF4-FFF2-40B4-BE49-F238E27FC236}">
                <a16:creationId xmlns="" xmlns:a16="http://schemas.microsoft.com/office/drawing/2014/main" id="{D1C827B0-45A2-484F-BB66-00CB8DD244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86737" y="559764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3" name="Текст 18">
            <a:extLst>
              <a:ext uri="{FF2B5EF4-FFF2-40B4-BE49-F238E27FC236}">
                <a16:creationId xmlns="" xmlns:a16="http://schemas.microsoft.com/office/drawing/2014/main" id="{026CA1D3-D999-4A98-8BD2-1061975B6C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11225" y="559764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4" name="Текст 18">
            <a:extLst>
              <a:ext uri="{FF2B5EF4-FFF2-40B4-BE49-F238E27FC236}">
                <a16:creationId xmlns="" xmlns:a16="http://schemas.microsoft.com/office/drawing/2014/main" id="{BF3A0BD0-8227-4841-92AB-1553AE2A2F4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735711" y="559764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372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2C8BD39-1AD3-49EC-AD88-8991F8046859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E9FB482-CF5D-48DE-B265-E9EAA917DC52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2">
            <a:extLst>
              <a:ext uri="{FF2B5EF4-FFF2-40B4-BE49-F238E27FC236}">
                <a16:creationId xmlns="" xmlns:a16="http://schemas.microsoft.com/office/drawing/2014/main" id="{BC8214BF-AB9F-4AF4-A384-AF76185EC8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850" y="-575"/>
            <a:ext cx="5186362" cy="6858575"/>
          </a:xfrm>
        </p:spPr>
        <p:txBody>
          <a:bodyPr/>
          <a:lstStyle/>
          <a:p>
            <a:endParaRPr lang="ru-RU"/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C5AA7176-3A2C-49F1-9C4E-FE527AD17C8A}"/>
              </a:ext>
            </a:extLst>
          </p:cNvPr>
          <p:cNvGrpSpPr/>
          <p:nvPr userDrawn="1"/>
        </p:nvGrpSpPr>
        <p:grpSpPr>
          <a:xfrm>
            <a:off x="5207212" y="36075"/>
            <a:ext cx="2844750" cy="274500"/>
            <a:chOff x="5228062" y="49500"/>
            <a:chExt cx="2844750" cy="27450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6DD6CEFC-74C9-42E3-9A15-7E5AD03F1AB5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="" xmlns:a16="http://schemas.microsoft.com/office/drawing/2014/main" id="{B05CC5AB-B2FE-45A2-8351-F7FAC24576A8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>
            <a:extLst>
              <a:ext uri="{FF2B5EF4-FFF2-40B4-BE49-F238E27FC236}">
                <a16:creationId xmlns="" xmlns:a16="http://schemas.microsoft.com/office/drawing/2014/main" id="{7E39241B-876E-4AED-942B-6E85AD20689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8B3513E3-026C-49C0-B81A-C96422514B45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Блок-схема: объединение 14">
              <a:extLst>
                <a:ext uri="{FF2B5EF4-FFF2-40B4-BE49-F238E27FC236}">
                  <a16:creationId xmlns="" xmlns:a16="http://schemas.microsoft.com/office/drawing/2014/main" id="{0B32E86A-746E-4797-A91A-A3FBCC6E9DF4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Заголовок 16">
            <a:extLst>
              <a:ext uri="{FF2B5EF4-FFF2-40B4-BE49-F238E27FC236}">
                <a16:creationId xmlns="" xmlns:a16="http://schemas.microsoft.com/office/drawing/2014/main" id="{F575B0D5-22DA-440E-9C31-B2A4DBC1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5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="" xmlns:a16="http://schemas.microsoft.com/office/drawing/2014/main" id="{434E2D8C-514C-4478-9755-114A8D47B7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2033588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32669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25D0F7-19DC-456E-839C-DB1B2201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3E5D3E1-3BCD-461E-AC6D-8399001F7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B0495C8-42D1-424C-8AB4-32DCC9796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75AEE0F-97C6-4584-AC12-DA7F007C9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45AFAD-8A50-4EB2-BC1A-D8A6EAAA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0684085-A65D-48CB-853F-BA40CE30AECB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B24EF2B-DCC6-4F42-B182-52EA31DA44C1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70B8F308-D14E-468A-BDD0-FE5CA6BCC169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0A290FDB-D55C-47F4-8A80-20C71FD04293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="" xmlns:a16="http://schemas.microsoft.com/office/drawing/2014/main" id="{7A9E373D-E381-4700-9BA1-4757289B24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8F2AEF08-A2F0-4D1E-808A-CE246DB84EB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8D3008D3-099D-4E42-8849-EAF8119FD91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="" xmlns:a16="http://schemas.microsoft.com/office/drawing/2014/main" id="{40C47B08-6053-429A-8F6A-35A633767771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2762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A2455A-A5BA-427C-9E38-9BE884964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5F5BE39-AF33-4136-BAD5-30C84A28D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10C0E4E-C9B5-430F-A9D0-B611903A8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8CA34D2-7520-407B-9C96-08E844DF4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56B5428-3B62-484E-B940-38E8EE6F8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52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791E3D0-687F-4DE6-B6F0-85C1D708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35D4ADB-7653-4AC5-A885-1DE9BAA65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3300A36-AF8E-4392-8277-191CACCFE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CC583-3D21-4AAF-9AF3-3FB5AD7DB367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BE257E4-61BE-4214-979E-63457ADDB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0F8A263-EAA6-4512-A9EB-C85D57E12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0" r:id="rId3"/>
    <p:sldLayoutId id="2147483661" r:id="rId4"/>
    <p:sldLayoutId id="2147483665" r:id="rId5"/>
    <p:sldLayoutId id="2147483666" r:id="rId6"/>
    <p:sldLayoutId id="2147483662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gramota.ru/slovar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collection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87" y="354601"/>
            <a:ext cx="5905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films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50" y="546689"/>
            <a:ext cx="5905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8E7EAC4F-4CA6-4923-B32A-5AC1D764D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1000" y="1311400"/>
            <a:ext cx="7515000" cy="23876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ОБРАБОТКА ТЕКСТОВОЙ ИНФОРМАЦИИ</a:t>
            </a:r>
            <a:br>
              <a:rPr lang="ru-RU" sz="5400" dirty="0" smtClean="0"/>
            </a:br>
            <a:r>
              <a:rPr lang="ru-RU" sz="5400" dirty="0">
                <a:solidFill>
                  <a:srgbClr val="2191C9"/>
                </a:solidFill>
              </a:rPr>
              <a:t>Практическая работа №</a:t>
            </a:r>
            <a:r>
              <a:rPr lang="ru-RU" sz="5400" dirty="0" smtClean="0">
                <a:solidFill>
                  <a:srgbClr val="2191C9"/>
                </a:solidFill>
              </a:rPr>
              <a:t>8 «Редактирование текста»</a:t>
            </a:r>
            <a:endParaRPr lang="ru-RU" sz="5400" dirty="0">
              <a:solidFill>
                <a:srgbClr val="2191C9"/>
              </a:solidFill>
            </a:endParaRPr>
          </a:p>
        </p:txBody>
      </p:sp>
      <p:sp>
        <p:nvSpPr>
          <p:cNvPr id="11" name="Подзаголовок 10">
            <a:extLst>
              <a:ext uri="{FF2B5EF4-FFF2-40B4-BE49-F238E27FC236}">
                <a16:creationId xmlns="" xmlns:a16="http://schemas.microsoft.com/office/drawing/2014/main" id="{AF29B94B-341B-4130-A56C-69AFAE243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1000" y="4158238"/>
            <a:ext cx="7515000" cy="1655762"/>
          </a:xfrm>
        </p:spPr>
        <p:txBody>
          <a:bodyPr>
            <a:normAutofit/>
          </a:bodyPr>
          <a:lstStyle/>
          <a:p>
            <a:r>
              <a:rPr lang="ru-RU" dirty="0"/>
              <a:t>ИНФОРМАТИКА </a:t>
            </a:r>
            <a:r>
              <a:rPr lang="ru-RU" dirty="0" smtClean="0"/>
              <a:t>7 КЛАСС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00" y="324000"/>
            <a:ext cx="755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5" descr="SPLA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7450" y="109762"/>
            <a:ext cx="1568450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Что вы знаете про обработку... Тест по информатике. Технологии обра..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15" y="3924000"/>
            <a:ext cx="2610001" cy="2464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26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817" y="491881"/>
            <a:ext cx="844183" cy="841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958FFA46-2870-4607-8B2D-0D3853D2B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000"/>
            <a:ext cx="10515600" cy="1325563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ru-RU" dirty="0" smtClean="0"/>
              <a:t>ПР </a:t>
            </a:r>
            <a:r>
              <a:rPr lang="ru-RU" dirty="0" smtClean="0"/>
              <a:t>№8</a:t>
            </a:r>
            <a:endParaRPr lang="ru-RU" dirty="0">
              <a:solidFill>
                <a:srgbClr val="2191C9"/>
              </a:solidFill>
            </a:endParaRPr>
          </a:p>
        </p:txBody>
      </p:sp>
      <p:pic>
        <p:nvPicPr>
          <p:cNvPr id="7" name="Picture 2" descr="D:\YandexDisk\!Y-R-OK-I\ок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0" y="217009"/>
            <a:ext cx="990000" cy="98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836000" y="627335"/>
            <a:ext cx="4523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kern="0" dirty="0">
                <a:solidFill>
                  <a:srgbClr val="0484CF"/>
                </a:solidFill>
                <a:latin typeface="Bookman Old Style" pitchFamily="18" charset="0"/>
              </a:rPr>
              <a:t>Редактирование текста</a:t>
            </a:r>
            <a:endParaRPr lang="ru-RU" sz="1400" b="1" i="1" dirty="0">
              <a:solidFill>
                <a:srgbClr val="0484CF"/>
              </a:solidFill>
              <a:latin typeface="Bookman Old Style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1000" y="1404000"/>
            <a:ext cx="9945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defRPr/>
            </a:pPr>
            <a:r>
              <a:rPr lang="ru-RU" sz="2200" i="1" dirty="0">
                <a:latin typeface="Bookman Old Style" pitchFamily="18" charset="0"/>
              </a:rPr>
              <a:t>Файлы для выполнения работы находятся в папке </a:t>
            </a:r>
            <a:r>
              <a:rPr lang="ru-RU" sz="2200" b="1" i="1" dirty="0" smtClean="0">
                <a:latin typeface="Bookman Old Style" pitchFamily="18" charset="0"/>
              </a:rPr>
              <a:t>8-editor</a:t>
            </a:r>
            <a:r>
              <a:rPr lang="ru-RU" sz="2200" i="1" dirty="0" smtClean="0">
                <a:latin typeface="Bookman Old Style" pitchFamily="18" charset="0"/>
              </a:rPr>
              <a:t>.</a:t>
            </a:r>
          </a:p>
          <a:p>
            <a:pPr>
              <a:lnSpc>
                <a:spcPts val="2400"/>
              </a:lnSpc>
              <a:defRPr/>
            </a:pPr>
            <a:endParaRPr lang="ru-RU" sz="2200" i="1" dirty="0" smtClean="0">
              <a:latin typeface="Bookman Old Style" pitchFamily="18" charset="0"/>
            </a:endParaRPr>
          </a:p>
          <a:p>
            <a:pPr>
              <a:lnSpc>
                <a:spcPts val="2400"/>
              </a:lnSpc>
              <a:defRPr/>
            </a:pPr>
            <a:r>
              <a:rPr lang="ru-RU" sz="2200" b="1" i="1" u="sng" dirty="0" smtClean="0">
                <a:solidFill>
                  <a:srgbClr val="0484CF"/>
                </a:solidFill>
                <a:latin typeface="Bookman Old Style" pitchFamily="18" charset="0"/>
              </a:rPr>
              <a:t>ЗАДАНИЕ №1</a:t>
            </a:r>
            <a:endParaRPr lang="ru-RU" sz="2200" b="1" i="1" u="sng" dirty="0" smtClean="0">
              <a:solidFill>
                <a:srgbClr val="0484CF"/>
              </a:solidFill>
              <a:latin typeface="Bookman Old Style" pitchFamily="18" charset="0"/>
            </a:endParaRPr>
          </a:p>
          <a:p>
            <a:endParaRPr lang="ru-RU" sz="1000" dirty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Откройте </a:t>
            </a:r>
            <a:r>
              <a:rPr lang="ru-RU" sz="2200" dirty="0">
                <a:latin typeface="Bookman Old Style" pitchFamily="18" charset="0"/>
              </a:rPr>
              <a:t>файл </a:t>
            </a:r>
            <a:r>
              <a:rPr lang="ru-RU" sz="2200" b="1" i="1" dirty="0">
                <a:latin typeface="Bookman Old Style" pitchFamily="18" charset="0"/>
              </a:rPr>
              <a:t>masha.doc</a:t>
            </a:r>
            <a:r>
              <a:rPr lang="ru-RU" sz="2200" dirty="0">
                <a:latin typeface="Bookman Old Style" pitchFamily="18" charset="0"/>
              </a:rPr>
              <a:t> (или masha.rtf</a:t>
            </a:r>
            <a:r>
              <a:rPr lang="ru-RU" sz="2200" dirty="0" smtClean="0">
                <a:latin typeface="Bookman Old Style" pitchFamily="18" charset="0"/>
              </a:rPr>
              <a:t>).</a:t>
            </a:r>
          </a:p>
          <a:p>
            <a:pPr marL="457200" lvl="0" indent="-457200">
              <a:buFont typeface="+mj-lt"/>
              <a:buAutoNum type="arabicPeriod"/>
            </a:pPr>
            <a:endParaRPr lang="ru-RU" sz="2200" dirty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Выполните </a:t>
            </a:r>
            <a:r>
              <a:rPr lang="ru-RU" sz="2200" dirty="0">
                <a:latin typeface="Bookman Old Style" pitchFamily="18" charset="0"/>
              </a:rPr>
              <a:t>редактирование текста: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200" dirty="0" smtClean="0">
                <a:latin typeface="Bookman Old Style" pitchFamily="18" charset="0"/>
              </a:rPr>
              <a:t>исправьте </a:t>
            </a:r>
            <a:r>
              <a:rPr lang="ru-RU" sz="2200" dirty="0">
                <a:latin typeface="Bookman Old Style" pitchFamily="18" charset="0"/>
              </a:rPr>
              <a:t>грамматические ошибки;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200" dirty="0" smtClean="0">
                <a:latin typeface="Bookman Old Style" pitchFamily="18" charset="0"/>
              </a:rPr>
              <a:t>запишите </a:t>
            </a:r>
            <a:r>
              <a:rPr lang="ru-RU" sz="2200" dirty="0">
                <a:latin typeface="Bookman Old Style" pitchFamily="18" charset="0"/>
              </a:rPr>
              <a:t>первое слово в каждом предложении и имена собственные с заглавной буквы;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200" dirty="0" smtClean="0">
                <a:latin typeface="Bookman Old Style" pitchFamily="18" charset="0"/>
              </a:rPr>
              <a:t>правильно </a:t>
            </a:r>
            <a:r>
              <a:rPr lang="ru-RU" sz="2200" dirty="0">
                <a:latin typeface="Bookman Old Style" pitchFamily="18" charset="0"/>
              </a:rPr>
              <a:t>расставьте пробелы вокруг знаков препинания;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200" dirty="0" smtClean="0">
                <a:latin typeface="Bookman Old Style" pitchFamily="18" charset="0"/>
              </a:rPr>
              <a:t>где </a:t>
            </a:r>
            <a:r>
              <a:rPr lang="ru-RU" sz="2200" dirty="0">
                <a:latin typeface="Bookman Old Style" pitchFamily="18" charset="0"/>
              </a:rPr>
              <a:t>нужно, объедините строки в один абзац;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200" dirty="0" smtClean="0">
                <a:latin typeface="Bookman Old Style" pitchFamily="18" charset="0"/>
              </a:rPr>
              <a:t>где </a:t>
            </a:r>
            <a:r>
              <a:rPr lang="ru-RU" sz="2200" dirty="0">
                <a:latin typeface="Bookman Old Style" pitchFamily="18" charset="0"/>
              </a:rPr>
              <a:t>нужно, разбейте один абзац на несколько</a:t>
            </a:r>
            <a:r>
              <a:rPr lang="ru-RU" sz="2200" dirty="0" smtClean="0">
                <a:latin typeface="Bookman Old Style" pitchFamily="18" charset="0"/>
              </a:rPr>
              <a:t>.</a:t>
            </a:r>
            <a:endParaRPr lang="ru-RU" sz="2200" dirty="0">
              <a:latin typeface="Bookman Old Style" pitchFamily="18" charset="0"/>
            </a:endParaRPr>
          </a:p>
        </p:txBody>
      </p:sp>
      <p:sp>
        <p:nvSpPr>
          <p:cNvPr id="2" name="AutoShape 2" descr="GIMP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26000" y="5814000"/>
            <a:ext cx="116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6000" y="3069000"/>
            <a:ext cx="116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49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471000" y="5319000"/>
            <a:ext cx="1057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817" y="491881"/>
            <a:ext cx="844183" cy="841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958FFA46-2870-4607-8B2D-0D3853D2B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000"/>
            <a:ext cx="10515600" cy="1325563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ru-RU" dirty="0" smtClean="0"/>
              <a:t>ПР </a:t>
            </a:r>
            <a:r>
              <a:rPr lang="ru-RU" dirty="0" smtClean="0"/>
              <a:t>№8</a:t>
            </a:r>
            <a:endParaRPr lang="ru-RU" dirty="0">
              <a:solidFill>
                <a:srgbClr val="2191C9"/>
              </a:solidFill>
            </a:endParaRPr>
          </a:p>
        </p:txBody>
      </p:sp>
      <p:pic>
        <p:nvPicPr>
          <p:cNvPr id="7" name="Picture 2" descr="D:\YandexDisk\!Y-R-OK-I\ок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0" y="217009"/>
            <a:ext cx="990000" cy="98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836000" y="627335"/>
            <a:ext cx="4523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kern="0" dirty="0">
                <a:solidFill>
                  <a:srgbClr val="0484CF"/>
                </a:solidFill>
                <a:latin typeface="Bookman Old Style" pitchFamily="18" charset="0"/>
              </a:rPr>
              <a:t>Редактирование текста</a:t>
            </a:r>
            <a:endParaRPr lang="ru-RU" sz="1400" b="1" i="1" dirty="0">
              <a:solidFill>
                <a:srgbClr val="0484CF"/>
              </a:solidFill>
              <a:latin typeface="Bookman Old Style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1000" y="1404000"/>
            <a:ext cx="570835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ru-RU" sz="2200" dirty="0" smtClean="0">
                <a:latin typeface="Bookman Old Style" pitchFamily="18" charset="0"/>
              </a:rPr>
              <a:t>В </a:t>
            </a:r>
            <a:r>
              <a:rPr lang="ru-RU" sz="2200" dirty="0">
                <a:latin typeface="Bookman Old Style" pitchFamily="18" charset="0"/>
              </a:rPr>
              <a:t>результате должен получиться такой текст</a:t>
            </a:r>
            <a:r>
              <a:rPr lang="ru-RU" sz="2200" dirty="0" smtClean="0">
                <a:latin typeface="Bookman Old Style" pitchFamily="18" charset="0"/>
              </a:rPr>
              <a:t>:</a:t>
            </a:r>
          </a:p>
          <a:p>
            <a:pPr marL="457200" lvl="0" indent="-457200">
              <a:buFont typeface="+mj-lt"/>
              <a:buAutoNum type="arabicPeriod" startAt="3"/>
            </a:pPr>
            <a:endParaRPr lang="ru-RU" sz="2200" dirty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 startAt="3"/>
            </a:pPr>
            <a:endParaRPr lang="ru-RU" sz="2200" dirty="0" smtClean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 startAt="3"/>
            </a:pPr>
            <a:endParaRPr lang="ru-RU" sz="2200" dirty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 startAt="3"/>
            </a:pPr>
            <a:endParaRPr lang="ru-RU" sz="2200" dirty="0" smtClean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 startAt="3"/>
            </a:pPr>
            <a:endParaRPr lang="ru-RU" sz="2200" dirty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 startAt="3"/>
            </a:pPr>
            <a:endParaRPr lang="ru-RU" sz="2200" dirty="0" smtClean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 startAt="3"/>
            </a:pPr>
            <a:endParaRPr lang="ru-RU" sz="2200" dirty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 startAt="3"/>
            </a:pPr>
            <a:endParaRPr lang="ru-RU" sz="2200" dirty="0" smtClean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 startAt="3"/>
            </a:pPr>
            <a:endParaRPr lang="ru-RU" sz="2200" dirty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 startAt="3"/>
            </a:pPr>
            <a:endParaRPr lang="ru-RU" sz="2200" dirty="0" smtClean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ru-RU" sz="2200" dirty="0" smtClean="0">
                <a:latin typeface="Bookman Old Style" pitchFamily="18" charset="0"/>
              </a:rPr>
              <a:t>Сохраните </a:t>
            </a:r>
            <a:r>
              <a:rPr lang="ru-RU" sz="2200" dirty="0">
                <a:latin typeface="Bookman Old Style" pitchFamily="18" charset="0"/>
              </a:rPr>
              <a:t>отредактированный текст.</a:t>
            </a:r>
          </a:p>
        </p:txBody>
      </p:sp>
      <p:sp>
        <p:nvSpPr>
          <p:cNvPr id="2" name="AutoShape 2" descr="GIMP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26000" y="6399000"/>
            <a:ext cx="116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5" t="5821" r="7034" b="42667"/>
          <a:stretch>
            <a:fillRect/>
          </a:stretch>
        </p:blipFill>
        <p:spPr bwMode="auto">
          <a:xfrm>
            <a:off x="5958784" y="1200269"/>
            <a:ext cx="6077216" cy="541998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95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817" y="491881"/>
            <a:ext cx="844183" cy="841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958FFA46-2870-4607-8B2D-0D3853D2B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000"/>
            <a:ext cx="10515600" cy="1325563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ru-RU" dirty="0" smtClean="0"/>
              <a:t>ПР </a:t>
            </a:r>
            <a:r>
              <a:rPr lang="ru-RU" dirty="0" smtClean="0"/>
              <a:t>№8</a:t>
            </a:r>
            <a:endParaRPr lang="ru-RU" dirty="0">
              <a:solidFill>
                <a:srgbClr val="2191C9"/>
              </a:solidFill>
            </a:endParaRPr>
          </a:p>
        </p:txBody>
      </p:sp>
      <p:pic>
        <p:nvPicPr>
          <p:cNvPr id="7" name="Picture 2" descr="D:\YandexDisk\!Y-R-OK-I\ок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0" y="217009"/>
            <a:ext cx="990000" cy="98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836000" y="627335"/>
            <a:ext cx="4523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kern="0" dirty="0">
                <a:solidFill>
                  <a:srgbClr val="0484CF"/>
                </a:solidFill>
                <a:latin typeface="Bookman Old Style" pitchFamily="18" charset="0"/>
              </a:rPr>
              <a:t>Редактирование текста</a:t>
            </a:r>
            <a:endParaRPr lang="ru-RU" sz="1400" b="1" i="1" dirty="0">
              <a:solidFill>
                <a:srgbClr val="0484CF"/>
              </a:solidFill>
              <a:latin typeface="Bookman Old Style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1000" y="1404000"/>
            <a:ext cx="72900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defRPr/>
            </a:pPr>
            <a:r>
              <a:rPr lang="ru-RU" sz="2200" b="1" i="1" u="sng" dirty="0" smtClean="0">
                <a:solidFill>
                  <a:srgbClr val="0484CF"/>
                </a:solidFill>
                <a:latin typeface="Bookman Old Style" pitchFamily="18" charset="0"/>
              </a:rPr>
              <a:t>ЗАДАНИЕ №2</a:t>
            </a:r>
            <a:endParaRPr lang="ru-RU" sz="2200" b="1" i="1" u="sng" dirty="0" smtClean="0">
              <a:solidFill>
                <a:srgbClr val="0484CF"/>
              </a:solidFill>
              <a:latin typeface="Bookman Old Style" pitchFamily="18" charset="0"/>
            </a:endParaRPr>
          </a:p>
          <a:p>
            <a:endParaRPr lang="ru-RU" sz="1000" dirty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Откройте </a:t>
            </a:r>
            <a:r>
              <a:rPr lang="ru-RU" sz="2200" dirty="0">
                <a:latin typeface="Bookman Old Style" pitchFamily="18" charset="0"/>
              </a:rPr>
              <a:t>файл captain.doc (или captain.rtf</a:t>
            </a:r>
            <a:r>
              <a:rPr lang="ru-RU" sz="2200" dirty="0" smtClean="0">
                <a:latin typeface="Bookman Old Style" pitchFamily="18" charset="0"/>
              </a:rPr>
              <a:t>).</a:t>
            </a:r>
          </a:p>
          <a:p>
            <a:pPr marL="457200" lvl="0" indent="-457200">
              <a:buFont typeface="+mj-lt"/>
              <a:buAutoNum type="arabicPeriod"/>
            </a:pPr>
            <a:endParaRPr lang="ru-RU" sz="2200" dirty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Выполните </a:t>
            </a:r>
            <a:r>
              <a:rPr lang="ru-RU" sz="2200" dirty="0">
                <a:latin typeface="Bookman Old Style" pitchFamily="18" charset="0"/>
              </a:rPr>
              <a:t>задания: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200" dirty="0">
                <a:latin typeface="Bookman Old Style" pitchFamily="18" charset="0"/>
              </a:rPr>
              <a:t>Сколько раз встречается в тексте слово «императрица» в именительном падеже</a:t>
            </a:r>
            <a:r>
              <a:rPr lang="ru-RU" sz="2200" dirty="0" smtClean="0">
                <a:latin typeface="Bookman Old Style" pitchFamily="18" charset="0"/>
              </a:rPr>
              <a:t>?</a:t>
            </a:r>
            <a:endParaRPr lang="ru-RU" sz="2200" dirty="0">
              <a:latin typeface="Bookman Old Style" pitchFamily="18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200" dirty="0">
                <a:latin typeface="Bookman Old Style" pitchFamily="18" charset="0"/>
              </a:rPr>
              <a:t>Сколько раз встречается слово «императрица» в любых падежах?</a:t>
            </a:r>
          </a:p>
        </p:txBody>
      </p:sp>
      <p:sp>
        <p:nvSpPr>
          <p:cNvPr id="2" name="AutoShape 2" descr="GIMP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26000" y="4509000"/>
            <a:ext cx="116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6000" y="2439000"/>
            <a:ext cx="116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793728" y="3031874"/>
            <a:ext cx="3273003" cy="48712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36000" tIns="36000" rIns="0" bIns="0" anchor="t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Место для ввода текста.</a:t>
            </a:r>
            <a:endParaRPr lang="ru-RU" sz="20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806000" y="3789000"/>
            <a:ext cx="3273003" cy="48712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36000" tIns="36000" rIns="0" bIns="0" anchor="t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Место для ввода текста.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952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817" y="491881"/>
            <a:ext cx="844183" cy="841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958FFA46-2870-4607-8B2D-0D3853D2B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000"/>
            <a:ext cx="10515600" cy="1325563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ru-RU" dirty="0" smtClean="0"/>
              <a:t>ПР </a:t>
            </a:r>
            <a:r>
              <a:rPr lang="ru-RU" dirty="0" smtClean="0"/>
              <a:t>№8</a:t>
            </a:r>
            <a:endParaRPr lang="ru-RU" dirty="0">
              <a:solidFill>
                <a:srgbClr val="2191C9"/>
              </a:solidFill>
            </a:endParaRPr>
          </a:p>
        </p:txBody>
      </p:sp>
      <p:pic>
        <p:nvPicPr>
          <p:cNvPr id="7" name="Picture 2" descr="D:\YandexDisk\!Y-R-OK-I\ок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0" y="217009"/>
            <a:ext cx="990000" cy="98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836000" y="627335"/>
            <a:ext cx="4523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kern="0" dirty="0">
                <a:solidFill>
                  <a:srgbClr val="0484CF"/>
                </a:solidFill>
                <a:latin typeface="Bookman Old Style" pitchFamily="18" charset="0"/>
              </a:rPr>
              <a:t>Редактирование текста</a:t>
            </a:r>
            <a:endParaRPr lang="ru-RU" sz="1400" b="1" i="1" dirty="0">
              <a:solidFill>
                <a:srgbClr val="0484CF"/>
              </a:solidFill>
              <a:latin typeface="Bookman Old Style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1000" y="1404000"/>
            <a:ext cx="8145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defRPr/>
            </a:pPr>
            <a:r>
              <a:rPr lang="ru-RU" sz="2200" b="1" i="1" u="sng" dirty="0" smtClean="0">
                <a:solidFill>
                  <a:srgbClr val="0484CF"/>
                </a:solidFill>
                <a:latin typeface="Bookman Old Style" pitchFamily="18" charset="0"/>
              </a:rPr>
              <a:t>ЗАДАНИЕ №3</a:t>
            </a:r>
            <a:endParaRPr lang="ru-RU" sz="2200" b="1" i="1" u="sng" dirty="0" smtClean="0">
              <a:solidFill>
                <a:srgbClr val="0484CF"/>
              </a:solidFill>
              <a:latin typeface="Bookman Old Style" pitchFamily="18" charset="0"/>
            </a:endParaRPr>
          </a:p>
          <a:p>
            <a:endParaRPr lang="ru-RU" sz="1000" dirty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Bookman Old Style" pitchFamily="18" charset="0"/>
              </a:rPr>
              <a:t>Найдите и скопируйте фразу, в которой встречается слово «</a:t>
            </a:r>
            <a:r>
              <a:rPr lang="ru-RU" sz="2200" i="1" dirty="0">
                <a:latin typeface="Bookman Old Style" pitchFamily="18" charset="0"/>
              </a:rPr>
              <a:t>заложили</a:t>
            </a:r>
            <a:r>
              <a:rPr lang="ru-RU" sz="2200" dirty="0" smtClean="0">
                <a:latin typeface="Bookman Old Style" pitchFamily="18" charset="0"/>
              </a:rPr>
              <a:t>»</a:t>
            </a:r>
          </a:p>
          <a:p>
            <a:pPr marL="457200" lvl="0" indent="-457200">
              <a:buFont typeface="+mj-lt"/>
              <a:buAutoNum type="arabicPeriod"/>
            </a:pPr>
            <a:endParaRPr lang="ru-RU" sz="2200" dirty="0" smtClean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Что </a:t>
            </a:r>
            <a:r>
              <a:rPr lang="ru-RU" sz="2200" dirty="0">
                <a:latin typeface="Bookman Old Style" pitchFamily="18" charset="0"/>
              </a:rPr>
              <a:t>означает здесь слово «</a:t>
            </a:r>
            <a:r>
              <a:rPr lang="ru-RU" sz="2200" i="1" dirty="0">
                <a:latin typeface="Bookman Old Style" pitchFamily="18" charset="0"/>
              </a:rPr>
              <a:t>заложили</a:t>
            </a:r>
            <a:r>
              <a:rPr lang="ru-RU" sz="2200" dirty="0">
                <a:latin typeface="Bookman Old Style" pitchFamily="18" charset="0"/>
              </a:rPr>
              <a:t>»?</a:t>
            </a:r>
          </a:p>
          <a:p>
            <a:pPr marL="457200" lvl="0" indent="-457200">
              <a:buFont typeface="+mj-lt"/>
              <a:buAutoNum type="arabicPeriod"/>
            </a:pPr>
            <a:endParaRPr lang="ru-RU" sz="2200" dirty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Bookman Old Style" pitchFamily="18" charset="0"/>
              </a:rPr>
              <a:t>Найдите другие значения слова «</a:t>
            </a:r>
            <a:r>
              <a:rPr lang="ru-RU" sz="2200" i="1" dirty="0">
                <a:latin typeface="Bookman Old Style" pitchFamily="18" charset="0"/>
              </a:rPr>
              <a:t>заложили</a:t>
            </a:r>
            <a:r>
              <a:rPr lang="ru-RU" sz="2200" dirty="0">
                <a:latin typeface="Bookman Old Style" pitchFamily="18" charset="0"/>
              </a:rPr>
              <a:t>» с помощью словарей </a:t>
            </a:r>
            <a:r>
              <a:rPr lang="ru-RU" sz="2200" dirty="0" smtClean="0">
                <a:latin typeface="Bookman Old Style" pitchFamily="18" charset="0"/>
              </a:rPr>
              <a:t>(</a:t>
            </a:r>
            <a:r>
              <a:rPr lang="ru-RU" sz="2400" u="sng" dirty="0">
                <a:solidFill>
                  <a:srgbClr val="FF0000"/>
                </a:solidFill>
                <a:latin typeface="Bookman Old Style" pitchFamily="18" charset="0"/>
                <a:hlinkClick r:id="rId4"/>
              </a:rPr>
              <a:t>http://gramota.ru/slovari/</a:t>
            </a:r>
            <a:r>
              <a:rPr lang="ru-RU" sz="2200" dirty="0" smtClean="0">
                <a:latin typeface="Bookman Old Style" pitchFamily="18" charset="0"/>
              </a:rPr>
              <a:t>) </a:t>
            </a:r>
            <a:endParaRPr lang="ru-RU" sz="2200" dirty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ru-RU" sz="2200" dirty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Bookman Old Style" pitchFamily="18" charset="0"/>
              </a:rPr>
              <a:t>Замените все слова «</a:t>
            </a:r>
            <a:r>
              <a:rPr lang="ru-RU" sz="2200" i="1" dirty="0" err="1">
                <a:latin typeface="Bookman Old Style" pitchFamily="18" charset="0"/>
              </a:rPr>
              <a:t>верьхом</a:t>
            </a:r>
            <a:r>
              <a:rPr lang="ru-RU" sz="2200" dirty="0">
                <a:latin typeface="Bookman Old Style" pitchFamily="18" charset="0"/>
              </a:rPr>
              <a:t>» на «</a:t>
            </a:r>
            <a:r>
              <a:rPr lang="ru-RU" sz="2200" i="1" dirty="0">
                <a:latin typeface="Bookman Old Style" pitchFamily="18" charset="0"/>
              </a:rPr>
              <a:t>верхом</a:t>
            </a:r>
            <a:r>
              <a:rPr lang="ru-RU" sz="2200" dirty="0">
                <a:latin typeface="Bookman Old Style" pitchFamily="18" charset="0"/>
              </a:rPr>
              <a:t>». </a:t>
            </a:r>
            <a:r>
              <a:rPr lang="ru-RU" sz="2200" dirty="0" smtClean="0">
                <a:latin typeface="Bookman Old Style" pitchFamily="18" charset="0"/>
              </a:rPr>
              <a:t>                 Сколько </a:t>
            </a:r>
            <a:r>
              <a:rPr lang="ru-RU" sz="2200" dirty="0">
                <a:latin typeface="Bookman Old Style" pitchFamily="18" charset="0"/>
              </a:rPr>
              <a:t>замен было сделано</a:t>
            </a:r>
            <a:r>
              <a:rPr lang="ru-RU" sz="2200" dirty="0" smtClean="0">
                <a:latin typeface="Bookman Old Style" pitchFamily="18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endParaRPr lang="ru-RU" sz="2200" dirty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Bookman Old Style" pitchFamily="18" charset="0"/>
              </a:rPr>
              <a:t>Проверьте, верно ли выполнили это задание. </a:t>
            </a:r>
            <a:r>
              <a:rPr lang="ru-RU" sz="2200" dirty="0" smtClean="0">
                <a:latin typeface="Bookman Old Style" pitchFamily="18" charset="0"/>
              </a:rPr>
              <a:t>               Как </a:t>
            </a:r>
            <a:r>
              <a:rPr lang="ru-RU" sz="2200" dirty="0">
                <a:latin typeface="Bookman Old Style" pitchFamily="18" charset="0"/>
              </a:rPr>
              <a:t>вы это сделали? </a:t>
            </a:r>
          </a:p>
        </p:txBody>
      </p:sp>
      <p:sp>
        <p:nvSpPr>
          <p:cNvPr id="2" name="AutoShape 2" descr="GIMP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26000" y="4509000"/>
            <a:ext cx="116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6000" y="2754000"/>
            <a:ext cx="116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8526000" y="1951874"/>
            <a:ext cx="3273003" cy="48712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36000" tIns="36000" rIns="0" bIns="0" anchor="t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Место для ввода текста.</a:t>
            </a:r>
            <a:endParaRPr lang="ru-RU" sz="20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8533225" y="2889000"/>
            <a:ext cx="3273003" cy="48712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36000" tIns="36000" rIns="0" bIns="0" anchor="t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Место для ввода текста.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533224" y="3896990"/>
            <a:ext cx="3273003" cy="48712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36000" tIns="36000" rIns="0" bIns="0" anchor="t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Место для ввода текста.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71000" y="3519000"/>
            <a:ext cx="116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8571000" y="4831874"/>
            <a:ext cx="3273003" cy="48712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36000" tIns="36000" rIns="0" bIns="0" anchor="t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Место для ввода текста.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26000" y="5544000"/>
            <a:ext cx="116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4026000" y="6037641"/>
            <a:ext cx="7780228" cy="48712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36000" tIns="36000" rIns="0" bIns="0" anchor="t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Место для ввода текста.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60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12d7a383a0ab338a6a5525e6aa9db33a90a2de"/>
</p:tagLst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243</Words>
  <Application>Microsoft Office PowerPoint</Application>
  <PresentationFormat>Произвольный</PresentationFormat>
  <Paragraphs>59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ОБРАБОТКА ТЕКСТОВОЙ ИНФОРМАЦИИ Практическая работа №8 «Редактирование текста»</vt:lpstr>
      <vt:lpstr>   ПР №8</vt:lpstr>
      <vt:lpstr>   ПР №8</vt:lpstr>
      <vt:lpstr>   ПР №8</vt:lpstr>
      <vt:lpstr>   ПР №8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</dc:creator>
  <cp:lastModifiedBy>RT</cp:lastModifiedBy>
  <cp:revision>93</cp:revision>
  <dcterms:created xsi:type="dcterms:W3CDTF">2020-05-02T19:28:51Z</dcterms:created>
  <dcterms:modified xsi:type="dcterms:W3CDTF">2021-04-19T09:29:14Z</dcterms:modified>
</cp:coreProperties>
</file>